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8288000" cy="10287000"/>
  <p:notesSz cx="10287000" cy="1828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a5-fcc2-8aa1-8000-0000ff6672bf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cd-1e92-8341-8000-0000bc116b2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c7-0352-84e4-8000-0000e5f6a3d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e0-ba22-8ab7-8000-0000070c5aa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e1-0e92-8be1-8000-000009442fd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e0-cfa2-881d-8000-00001072cd4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ed-ca02-81f2-8000-000009c2a6fb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e0-ec22-894c-8000-000003cf51ef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602-2392-8000-8000-000056732c9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601-3092-83a1-8000-000062d1d42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fb-1e32-80bc-8000-00005579b22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b3-81d2-89f3-8000-0000377b278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fb-0b12-8e13-8000-00003744507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fa-1622-8557-8000-0000398e8da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b8-f382-8c2a-8000-000073aaa19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b3-3592-8ee0-8000-0000fd07c0cf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b1-b732-83dc-8000-0000cb3d225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b3-5da2-80bf-8000-0000a24a09c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cc-64b2-83e4-8000-00000fc82e9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c8-4142-87a9-8000-00008f9e326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d45d3-0f22-8bb2-8000-0000e35c8bc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Robo-Psychology for High-Schoolers</dc:title>
  <dc:subject>Robo-Psychology for High-Schoolers</dc:subject>
  <dc:creator>Kimi</dc:creator>
  <cp:lastModifiedBy>Kimi</cp:lastModifiedBy>
  <cp:revision>1</cp:revision>
  <dcterms:created xsi:type="dcterms:W3CDTF">2025-11-30T11:25:03Z</dcterms:created>
  <dcterms:modified xsi:type="dcterms:W3CDTF">2025-11-30T11:25:03Z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{"Label":"Robo-Psychology for High-Schoolers","ContentProducer":"001191110108MACG2KBH8F10000","ProduceID":"d4m1u3bfosllp9f2lreg","ReservedCode1":"","ContentPropagator":"001191110108MACG2KBH8F20000","PropagateID":"d4m1u3bfosllp9f2lreg","ReservedCode2":""}</vt:lpwstr>
  </property>
</Properties>
</file>